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05.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3.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8.png"/><Relationship Id="rId3" Type="http://schemas.openxmlformats.org/officeDocument/2006/relationships/image" Target="../media/image43.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0.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1.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 Id="rId3" Type="http://schemas.openxmlformats.org/officeDocument/2006/relationships/image" Target="../media/image124.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43.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05.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8.png"/><Relationship Id="rId3" Type="http://schemas.openxmlformats.org/officeDocument/2006/relationships/image" Target="../media/image43.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0.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0.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3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3.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20.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8.png"/><Relationship Id="rId3" Type="http://schemas.openxmlformats.org/officeDocument/2006/relationships/image" Target="../media/image4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0.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5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5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0.png"/><Relationship Id="rId4" Type="http://schemas.openxmlformats.org/officeDocument/2006/relationships/image" Target="../media/image5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5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7.png"/><Relationship Id="rId3" Type="http://schemas.openxmlformats.org/officeDocument/2006/relationships/image" Target="../media/image58.png"/><Relationship Id="rId4" Type="http://schemas.openxmlformats.org/officeDocument/2006/relationships/image" Target="../media/image75.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5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 Id="rId3" Type="http://schemas.openxmlformats.org/officeDocument/2006/relationships/image" Target="../media/image60.png"/><Relationship Id="rId4" Type="http://schemas.openxmlformats.org/officeDocument/2006/relationships/image" Target="../media/image9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5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png"/><Relationship Id="rId3" Type="http://schemas.openxmlformats.org/officeDocument/2006/relationships/image" Target="../media/image1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5.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5.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5.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3.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4.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1.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5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30.png"/><Relationship Id="rId6" Type="http://schemas.openxmlformats.org/officeDocument/2006/relationships/image" Target="../media/image125.png"/><Relationship Id="rId7" Type="http://schemas.openxmlformats.org/officeDocument/2006/relationships/image" Target="../media/image135.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5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3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38.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44.jpg"/><Relationship Id="rId8" Type="http://schemas.openxmlformats.org/officeDocument/2006/relationships/image" Target="../media/image134.jpg"/><Relationship Id="rId11" Type="http://schemas.openxmlformats.org/officeDocument/2006/relationships/hyperlink" Target="http://support.lfenergy.org" TargetMode="External"/><Relationship Id="rId10" Type="http://schemas.openxmlformats.org/officeDocument/2006/relationships/image" Target="../media/image16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59.png"/><Relationship Id="rId7" Type="http://schemas.openxmlformats.org/officeDocument/2006/relationships/image" Target="../media/image16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66.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37.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39.png"/><Relationship Id="rId6" Type="http://schemas.openxmlformats.org/officeDocument/2006/relationships/image" Target="../media/image181.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42.png"/><Relationship Id="rId9" Type="http://schemas.openxmlformats.org/officeDocument/2006/relationships/image" Target="../media/image149.png"/><Relationship Id="rId5" Type="http://schemas.openxmlformats.org/officeDocument/2006/relationships/image" Target="../media/image143.png"/><Relationship Id="rId6" Type="http://schemas.openxmlformats.org/officeDocument/2006/relationships/image" Target="../media/image147.png"/><Relationship Id="rId7" Type="http://schemas.openxmlformats.org/officeDocument/2006/relationships/image" Target="../media/image145.png"/><Relationship Id="rId8" Type="http://schemas.openxmlformats.org/officeDocument/2006/relationships/image" Target="../media/image1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78.png"/><Relationship Id="rId5" Type="http://schemas.openxmlformats.org/officeDocument/2006/relationships/hyperlink" Target="mailto:membership@lfenergy.org" TargetMode="External"/><Relationship Id="rId6" Type="http://schemas.openxmlformats.org/officeDocument/2006/relationships/image" Target="../media/image148.png"/><Relationship Id="rId7" Type="http://schemas.openxmlformats.org/officeDocument/2006/relationships/image" Target="../media/image151.png"/><Relationship Id="rId8" Type="http://schemas.openxmlformats.org/officeDocument/2006/relationships/image" Target="../media/image15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11.png"/><Relationship Id="rId4" Type="http://schemas.openxmlformats.org/officeDocument/2006/relationships/image" Target="../media/image116.png"/><Relationship Id="rId5" Type="http://schemas.openxmlformats.org/officeDocument/2006/relationships/image" Target="../media/image123.png"/><Relationship Id="rId6" Type="http://schemas.openxmlformats.org/officeDocument/2006/relationships/image" Target="../media/image122.png"/><Relationship Id="rId7" Type="http://schemas.openxmlformats.org/officeDocument/2006/relationships/image" Target="../media/image1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1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53.png"/><Relationship Id="rId4" Type="http://schemas.openxmlformats.org/officeDocument/2006/relationships/image" Target="../media/image156.png"/><Relationship Id="rId9" Type="http://schemas.openxmlformats.org/officeDocument/2006/relationships/image" Target="../media/image157.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46.png"/><Relationship Id="rId11" Type="http://schemas.openxmlformats.org/officeDocument/2006/relationships/image" Target="../media/image155.png"/><Relationship Id="rId10" Type="http://schemas.openxmlformats.org/officeDocument/2006/relationships/image" Target="../media/image163.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77.png"/><Relationship Id="rId15" Type="http://schemas.openxmlformats.org/officeDocument/2006/relationships/image" Target="../media/image164.png"/><Relationship Id="rId14" Type="http://schemas.openxmlformats.org/officeDocument/2006/relationships/image" Target="../media/image158.png"/><Relationship Id="rId16" Type="http://schemas.openxmlformats.org/officeDocument/2006/relationships/image" Target="../media/image165.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67.png"/><Relationship Id="rId4" Type="http://schemas.openxmlformats.org/officeDocument/2006/relationships/image" Target="../media/image168.png"/><Relationship Id="rId5" Type="http://schemas.openxmlformats.org/officeDocument/2006/relationships/image" Target="../media/image173.png"/><Relationship Id="rId6" Type="http://schemas.openxmlformats.org/officeDocument/2006/relationships/image" Target="../media/image194.png"/><Relationship Id="rId7" Type="http://schemas.openxmlformats.org/officeDocument/2006/relationships/image" Target="../media/image17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72.png"/><Relationship Id="rId4" Type="http://schemas.openxmlformats.org/officeDocument/2006/relationships/image" Target="../media/image157.png"/><Relationship Id="rId5" Type="http://schemas.openxmlformats.org/officeDocument/2006/relationships/image" Target="../media/image146.png"/><Relationship Id="rId6" Type="http://schemas.openxmlformats.org/officeDocument/2006/relationships/image" Target="../media/image186.png"/><Relationship Id="rId7" Type="http://schemas.openxmlformats.org/officeDocument/2006/relationships/image" Target="../media/image176.png"/><Relationship Id="rId8" Type="http://schemas.openxmlformats.org/officeDocument/2006/relationships/image" Target="../media/image17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83.png"/><Relationship Id="rId4" Type="http://schemas.openxmlformats.org/officeDocument/2006/relationships/image" Target="../media/image207.png"/><Relationship Id="rId5" Type="http://schemas.openxmlformats.org/officeDocument/2006/relationships/image" Target="../media/image180.png"/><Relationship Id="rId6" Type="http://schemas.openxmlformats.org/officeDocument/2006/relationships/image" Target="../media/image190.png"/><Relationship Id="rId7" Type="http://schemas.openxmlformats.org/officeDocument/2006/relationships/image" Target="../media/image205.png"/><Relationship Id="rId8" Type="http://schemas.openxmlformats.org/officeDocument/2006/relationships/image" Target="../media/image18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79.png"/><Relationship Id="rId4" Type="http://schemas.openxmlformats.org/officeDocument/2006/relationships/image" Target="../media/image184.png"/><Relationship Id="rId5" Type="http://schemas.openxmlformats.org/officeDocument/2006/relationships/image" Target="../media/image192.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97.png"/><Relationship Id="rId4" Type="http://schemas.openxmlformats.org/officeDocument/2006/relationships/image" Target="../media/image185.png"/><Relationship Id="rId5" Type="http://schemas.openxmlformats.org/officeDocument/2006/relationships/image" Target="../media/image199.png"/><Relationship Id="rId6" Type="http://schemas.openxmlformats.org/officeDocument/2006/relationships/image" Target="../media/image187.png"/><Relationship Id="rId7" Type="http://schemas.openxmlformats.org/officeDocument/2006/relationships/image" Target="../media/image18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08.png"/><Relationship Id="rId4" Type="http://schemas.openxmlformats.org/officeDocument/2006/relationships/image" Target="../media/image193.png"/><Relationship Id="rId9" Type="http://schemas.openxmlformats.org/officeDocument/2006/relationships/image" Target="../media/image195.png"/><Relationship Id="rId5" Type="http://schemas.openxmlformats.org/officeDocument/2006/relationships/image" Target="../media/image198.png"/><Relationship Id="rId6" Type="http://schemas.openxmlformats.org/officeDocument/2006/relationships/image" Target="../media/image206.png"/><Relationship Id="rId7" Type="http://schemas.openxmlformats.org/officeDocument/2006/relationships/image" Target="../media/image196.png"/><Relationship Id="rId8" Type="http://schemas.openxmlformats.org/officeDocument/2006/relationships/image" Target="../media/image200.png"/><Relationship Id="rId10" Type="http://schemas.openxmlformats.org/officeDocument/2006/relationships/image" Target="../media/image188.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01.png"/><Relationship Id="rId4" Type="http://schemas.openxmlformats.org/officeDocument/2006/relationships/image" Target="../media/image214.png"/><Relationship Id="rId5" Type="http://schemas.openxmlformats.org/officeDocument/2006/relationships/image" Target="../media/image191.png"/><Relationship Id="rId6" Type="http://schemas.openxmlformats.org/officeDocument/2006/relationships/image" Target="../media/image209.png"/><Relationship Id="rId7" Type="http://schemas.openxmlformats.org/officeDocument/2006/relationships/image" Target="../media/image223.png"/><Relationship Id="rId8" Type="http://schemas.openxmlformats.org/officeDocument/2006/relationships/image" Target="../media/image21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11.png"/><Relationship Id="rId4" Type="http://schemas.openxmlformats.org/officeDocument/2006/relationships/image" Target="../media/image204.png"/><Relationship Id="rId5" Type="http://schemas.openxmlformats.org/officeDocument/2006/relationships/image" Target="../media/image203.png"/><Relationship Id="rId6" Type="http://schemas.openxmlformats.org/officeDocument/2006/relationships/image" Target="../media/image217.png"/><Relationship Id="rId7" Type="http://schemas.openxmlformats.org/officeDocument/2006/relationships/image" Target="../media/image212.png"/><Relationship Id="rId8" Type="http://schemas.openxmlformats.org/officeDocument/2006/relationships/image" Target="../media/image221.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10.png"/><Relationship Id="rId4" Type="http://schemas.openxmlformats.org/officeDocument/2006/relationships/image" Target="../media/image213.png"/><Relationship Id="rId9" Type="http://schemas.openxmlformats.org/officeDocument/2006/relationships/image" Target="../media/image220.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57.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16.png"/><Relationship Id="rId4" Type="http://schemas.openxmlformats.org/officeDocument/2006/relationships/image" Target="../media/image155.png"/><Relationship Id="rId5" Type="http://schemas.openxmlformats.org/officeDocument/2006/relationships/image" Target="../media/image218.png"/><Relationship Id="rId6" Type="http://schemas.openxmlformats.org/officeDocument/2006/relationships/image" Target="../media/image237.png"/><Relationship Id="rId7" Type="http://schemas.openxmlformats.org/officeDocument/2006/relationships/image" Target="../media/image226.png"/><Relationship Id="rId8" Type="http://schemas.openxmlformats.org/officeDocument/2006/relationships/image" Target="../media/image222.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15.png"/><Relationship Id="rId4" Type="http://schemas.openxmlformats.org/officeDocument/2006/relationships/image" Target="../media/image232.png"/><Relationship Id="rId5" Type="http://schemas.openxmlformats.org/officeDocument/2006/relationships/image" Target="../media/image157.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24.png"/><Relationship Id="rId4" Type="http://schemas.openxmlformats.org/officeDocument/2006/relationships/image" Target="../media/image146.png"/><Relationship Id="rId5" Type="http://schemas.openxmlformats.org/officeDocument/2006/relationships/image" Target="../media/image262.png"/><Relationship Id="rId6" Type="http://schemas.openxmlformats.org/officeDocument/2006/relationships/image" Target="../media/image157.png"/><Relationship Id="rId7" Type="http://schemas.openxmlformats.org/officeDocument/2006/relationships/image" Target="../media/image230.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34.png"/><Relationship Id="rId4" Type="http://schemas.openxmlformats.org/officeDocument/2006/relationships/image" Target="../media/image236.png"/><Relationship Id="rId5" Type="http://schemas.openxmlformats.org/officeDocument/2006/relationships/image" Target="../media/image241.png"/><Relationship Id="rId6" Type="http://schemas.openxmlformats.org/officeDocument/2006/relationships/image" Target="../media/image240.png"/><Relationship Id="rId7" Type="http://schemas.openxmlformats.org/officeDocument/2006/relationships/image" Target="../media/image2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31.png"/><Relationship Id="rId4" Type="http://schemas.openxmlformats.org/officeDocument/2006/relationships/image" Target="../media/image225.png"/><Relationship Id="rId5" Type="http://schemas.openxmlformats.org/officeDocument/2006/relationships/image" Target="../media/image25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3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39.png"/><Relationship Id="rId4" Type="http://schemas.openxmlformats.org/officeDocument/2006/relationships/image" Target="../media/image229.png"/><Relationship Id="rId5" Type="http://schemas.openxmlformats.org/officeDocument/2006/relationships/image" Target="../media/image233.png"/><Relationship Id="rId6" Type="http://schemas.openxmlformats.org/officeDocument/2006/relationships/image" Target="../media/image157.png"/><Relationship Id="rId7" Type="http://schemas.openxmlformats.org/officeDocument/2006/relationships/image" Target="../media/image249.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27.png"/><Relationship Id="rId4" Type="http://schemas.openxmlformats.org/officeDocument/2006/relationships/image" Target="../media/image238.png"/><Relationship Id="rId5" Type="http://schemas.openxmlformats.org/officeDocument/2006/relationships/image" Target="../media/image255.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51.png"/><Relationship Id="rId4" Type="http://schemas.openxmlformats.org/officeDocument/2006/relationships/image" Target="../media/image270.png"/><Relationship Id="rId9" Type="http://schemas.openxmlformats.org/officeDocument/2006/relationships/image" Target="../media/image245.png"/><Relationship Id="rId5" Type="http://schemas.openxmlformats.org/officeDocument/2006/relationships/image" Target="../media/image146.png"/><Relationship Id="rId6" Type="http://schemas.openxmlformats.org/officeDocument/2006/relationships/image" Target="../media/image235.png"/><Relationship Id="rId7" Type="http://schemas.openxmlformats.org/officeDocument/2006/relationships/image" Target="../media/image243.png"/><Relationship Id="rId8" Type="http://schemas.openxmlformats.org/officeDocument/2006/relationships/image" Target="../media/image246.png"/><Relationship Id="rId11" Type="http://schemas.openxmlformats.org/officeDocument/2006/relationships/image" Target="../media/image242.png"/><Relationship Id="rId10" Type="http://schemas.openxmlformats.org/officeDocument/2006/relationships/image" Target="../media/image2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56.png"/><Relationship Id="rId4" Type="http://schemas.openxmlformats.org/officeDocument/2006/relationships/image" Target="../media/image247.png"/><Relationship Id="rId5" Type="http://schemas.openxmlformats.org/officeDocument/2006/relationships/image" Target="../media/image1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48.png"/><Relationship Id="rId4" Type="http://schemas.openxmlformats.org/officeDocument/2006/relationships/image" Target="../media/image266.png"/><Relationship Id="rId9" Type="http://schemas.openxmlformats.org/officeDocument/2006/relationships/image" Target="../media/image260.png"/><Relationship Id="rId5" Type="http://schemas.openxmlformats.org/officeDocument/2006/relationships/image" Target="../media/image194.png"/><Relationship Id="rId6" Type="http://schemas.openxmlformats.org/officeDocument/2006/relationships/image" Target="../media/image252.png"/><Relationship Id="rId7" Type="http://schemas.openxmlformats.org/officeDocument/2006/relationships/image" Target="../media/image173.png"/><Relationship Id="rId8" Type="http://schemas.openxmlformats.org/officeDocument/2006/relationships/image" Target="../media/image25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53.png"/><Relationship Id="rId4" Type="http://schemas.openxmlformats.org/officeDocument/2006/relationships/image" Target="../media/image254.png"/><Relationship Id="rId9" Type="http://schemas.openxmlformats.org/officeDocument/2006/relationships/image" Target="../media/image264.png"/><Relationship Id="rId5" Type="http://schemas.openxmlformats.org/officeDocument/2006/relationships/image" Target="../media/image157.png"/><Relationship Id="rId6" Type="http://schemas.openxmlformats.org/officeDocument/2006/relationships/image" Target="../media/image258.png"/><Relationship Id="rId7" Type="http://schemas.openxmlformats.org/officeDocument/2006/relationships/image" Target="../media/image257.png"/><Relationship Id="rId8" Type="http://schemas.openxmlformats.org/officeDocument/2006/relationships/image" Target="../media/image275.png"/><Relationship Id="rId11" Type="http://schemas.openxmlformats.org/officeDocument/2006/relationships/image" Target="../media/image274.png"/><Relationship Id="rId10" Type="http://schemas.openxmlformats.org/officeDocument/2006/relationships/image" Target="../media/image2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72.png"/><Relationship Id="rId4" Type="http://schemas.openxmlformats.org/officeDocument/2006/relationships/image" Target="../media/image278.png"/><Relationship Id="rId9" Type="http://schemas.openxmlformats.org/officeDocument/2006/relationships/image" Target="../media/image263.png"/><Relationship Id="rId5" Type="http://schemas.openxmlformats.org/officeDocument/2006/relationships/image" Target="../media/image187.png"/><Relationship Id="rId6" Type="http://schemas.openxmlformats.org/officeDocument/2006/relationships/image" Target="../media/image261.png"/><Relationship Id="rId7" Type="http://schemas.openxmlformats.org/officeDocument/2006/relationships/image" Target="../media/image269.png"/><Relationship Id="rId8" Type="http://schemas.openxmlformats.org/officeDocument/2006/relationships/image" Target="../media/image265.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68.png"/><Relationship Id="rId4" Type="http://schemas.openxmlformats.org/officeDocument/2006/relationships/image" Target="../media/image187.png"/><Relationship Id="rId5" Type="http://schemas.openxmlformats.org/officeDocument/2006/relationships/image" Target="../media/image261.png"/><Relationship Id="rId6" Type="http://schemas.openxmlformats.org/officeDocument/2006/relationships/image" Target="../media/image276.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9.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77.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28.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67.png"/><Relationship Id="rId4" Type="http://schemas.openxmlformats.org/officeDocument/2006/relationships/image" Target="../media/image25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41.png"/><Relationship Id="rId5" Type="http://schemas.openxmlformats.org/officeDocument/2006/relationships/image" Target="../media/image127.png"/><Relationship Id="rId6" Type="http://schemas.openxmlformats.org/officeDocument/2006/relationships/image" Target="../media/image12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